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B1752-9CC2-43B3-AB4F-F463A7AE1874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F4AE4-2094-440E-8A83-E81499DDA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675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387D-7556-420B-8722-D06DF34DE07E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6CEB-7941-4777-966E-E4CBE0927443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26157-CC7E-4689-9DDC-C041A1A69ECF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7278-CDB7-48DB-BD82-AD3A1CB0A132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D278-E1BE-48D7-B8B3-480C5A978E2D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D202-5E51-4EED-90AE-696648D4B746}" type="datetime1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8BE5-4C9D-4E01-838A-65C4D0453E2E}" type="datetime1">
              <a:rPr lang="en-US" smtClean="0"/>
              <a:t>2/1/2013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B1E9-AB9F-4BB6-81E4-6B37823A4B76}" type="datetime1">
              <a:rPr lang="en-US" smtClean="0"/>
              <a:t>2/1/2013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36C9-301C-442A-9BC7-7FBA4152DF53}" type="datetime1">
              <a:rPr lang="en-US" smtClean="0"/>
              <a:t>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DFA32-B2F1-475C-9719-66617C592223}" type="datetime1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4015-047C-46DD-9FC9-89C7AFE4BA94}" type="datetime1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4194EBF-6485-45FB-A4F7-1CD2BD9CAAAD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7DC0DFA-547F-49DF-8AB6-4687CDD0EE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3200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Report of SPS Type2 Task Force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to ROS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February 14th, 2013</a:t>
            </a:r>
            <a:br>
              <a:rPr lang="en-US" dirty="0" smtClean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519247" y="3086062"/>
            <a:ext cx="6511131" cy="329259"/>
          </a:xfrm>
        </p:spPr>
        <p:txBody>
          <a:bodyPr>
            <a:noAutofit/>
          </a:bodyPr>
          <a:lstStyle/>
          <a:p>
            <a:pPr algn="l"/>
            <a:r>
              <a:rPr lang="en-US" dirty="0" smtClean="0"/>
              <a:t>By:</a:t>
            </a:r>
          </a:p>
          <a:p>
            <a:pPr algn="l"/>
            <a:r>
              <a:rPr lang="en-US" dirty="0" smtClean="0"/>
              <a:t>R. Jones</a:t>
            </a:r>
          </a:p>
          <a:p>
            <a:pPr algn="l"/>
            <a:r>
              <a:rPr lang="en-US" dirty="0" smtClean="0"/>
              <a:t>SPS2TF Chair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32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0"/>
            <a:ext cx="8915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Second Meeting – Monday, 1/21/13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Well attended in person (10) and WebEx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Issues discussed</a:t>
            </a:r>
            <a:r>
              <a:rPr lang="en-US" sz="2400" dirty="0" smtClean="0"/>
              <a:t>: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400" dirty="0" smtClean="0"/>
              <a:t>“Cost-Benefit” (“risk-reward” to TO) should it be discussed for each proposed SPS Type-2?,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400" dirty="0" smtClean="0"/>
              <a:t>Some debate whether Protocols &amp; Guides anticipated GO SPSs,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Development- </a:t>
            </a:r>
            <a:r>
              <a:rPr lang="en-US" sz="2400" dirty="0" smtClean="0"/>
              <a:t>ERCOT affirmed that BA would have responsibility to monitor telemetry of GO SPSs,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400" dirty="0" smtClean="0"/>
              <a:t>Discussed questions, “</a:t>
            </a:r>
            <a:r>
              <a:rPr lang="en-US" sz="2400" i="1" dirty="0" smtClean="0">
                <a:solidFill>
                  <a:srgbClr val="0070C0"/>
                </a:solidFill>
              </a:rPr>
              <a:t>What is the TOP “area”?” </a:t>
            </a:r>
            <a:r>
              <a:rPr lang="en-US" sz="2400" dirty="0" smtClean="0"/>
              <a:t>and </a:t>
            </a:r>
            <a:r>
              <a:rPr lang="en-US" sz="2400" i="1" dirty="0" smtClean="0">
                <a:solidFill>
                  <a:srgbClr val="0070C0"/>
                </a:solidFill>
              </a:rPr>
              <a:t>“Can an SPS exist outside of a TOP “area”?”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400" dirty="0" smtClean="0"/>
              <a:t>Discussed and did some wordsmithing of CPN proposed telemetry requirements for Type-2s.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403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b="1" dirty="0" smtClean="0"/>
              <a:t>Next Steps for Task Force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838200"/>
            <a:ext cx="845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Monitor Outcomes of Two Critical Meetings: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Courier New" pitchFamily="49" charset="0"/>
              <a:buChar char="o"/>
            </a:pPr>
            <a:r>
              <a:rPr lang="en-US" sz="2400" dirty="0" smtClean="0"/>
              <a:t>February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TRE Meeting- Engineering examination of Baytown RAP characteristics, (TRE/CPN/NRG/ERCOT),</a:t>
            </a:r>
          </a:p>
          <a:p>
            <a:pPr marL="342900" indent="-342900">
              <a:buFont typeface="Courier New" pitchFamily="49" charset="0"/>
              <a:buChar char="o"/>
            </a:pPr>
            <a:endParaRPr lang="en-US" sz="2400" dirty="0"/>
          </a:p>
          <a:p>
            <a:pPr marL="342900" indent="-342900">
              <a:buFont typeface="Courier New" pitchFamily="49" charset="0"/>
              <a:buChar char="o"/>
            </a:pPr>
            <a:r>
              <a:rPr lang="en-US" sz="2400" dirty="0" smtClean="0"/>
              <a:t>February 15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TOP CFR Meeting,</a:t>
            </a:r>
          </a:p>
          <a:p>
            <a:pPr marL="342900" indent="-342900">
              <a:buFont typeface="Courier New" pitchFamily="49" charset="0"/>
              <a:buChar char="o"/>
            </a:pPr>
            <a:endParaRPr lang="en-US" sz="2400" dirty="0"/>
          </a:p>
          <a:p>
            <a:pPr marL="342900" indent="-342900">
              <a:buFont typeface="Courier New" pitchFamily="49" charset="0"/>
              <a:buChar char="o"/>
            </a:pPr>
            <a:r>
              <a:rPr lang="en-US" sz="2400" dirty="0" smtClean="0"/>
              <a:t>Will set a date for next Task Force meeting to move forward based on outcomes of those two meetings.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38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b="1" dirty="0" smtClean="0"/>
              <a:t>Three Paths of Task Force Actions Were Identified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766465"/>
            <a:ext cx="8458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#1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TRE to give guidance on TOP needed actions,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Documentation of TRE interpretations.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400" dirty="0"/>
          </a:p>
          <a:p>
            <a:r>
              <a:rPr lang="en-US" sz="2400" b="1" dirty="0" smtClean="0">
                <a:solidFill>
                  <a:srgbClr val="0070C0"/>
                </a:solidFill>
              </a:rPr>
              <a:t>#2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TOP CFR provides needed answers,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Can SPS exist outside of TOP “area” ?(PRC-001.R.6),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BA (ERCOT) agrees to monitor and report (TOP-005.R.2),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Review all standards that are applicable to SPSs,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Potential for recommending a Regional Standard is still on the table.</a:t>
            </a:r>
          </a:p>
          <a:p>
            <a:pPr marL="342900" indent="-342900">
              <a:buFont typeface="Courier New" pitchFamily="49" charset="0"/>
              <a:buChar char="o"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68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b="1" dirty="0" smtClean="0"/>
              <a:t>Paths Cont’d: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914400"/>
            <a:ext cx="883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#3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Operating Guides revisions,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Permissive/Mandatory sharing of SPS telemetry,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Who Monitors and Reports on SPS?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943225"/>
            <a:ext cx="1981200" cy="198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0DFA-547F-49DF-8AB6-4687CDD0EE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9870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115</TotalTime>
  <Words>269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Report of SPS Type2 Task Force  to ROS February 14th, 2013 </vt:lpstr>
      <vt:lpstr>PowerPoint Presentation</vt:lpstr>
      <vt:lpstr>PowerPoint Presentation</vt:lpstr>
      <vt:lpstr>PowerPoint Presentation</vt:lpstr>
      <vt:lpstr>PowerPoint Presentation</vt:lpstr>
    </vt:vector>
  </TitlesOfParts>
  <Company>Calpine Corp.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SPS Type2 Task Force to ROS February 14th, 2013 </dc:title>
  <dc:creator>RJones</dc:creator>
  <cp:lastModifiedBy>RJones</cp:lastModifiedBy>
  <cp:revision>13</cp:revision>
  <dcterms:created xsi:type="dcterms:W3CDTF">2013-01-29T20:28:21Z</dcterms:created>
  <dcterms:modified xsi:type="dcterms:W3CDTF">2013-02-01T21:29:33Z</dcterms:modified>
</cp:coreProperties>
</file>